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484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主要介绍了中国传统民间艺术糖画的起源、制作过程、历史受欢迎程度以及在现代面临的挑战。</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635049" y="1268760"/>
            <a:ext cx="10920313" cy="139389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Sugar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 is a traditional Chinese folk art that has a history of over 500 years. It is not only a form of art but also a sweet treat. Artists use melted sugar to create beautiful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designs, 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animals or flowers. The process is like drawing with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brush,but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instead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ink,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 sugar syrup.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art of sugar painting is mainly found in the northern part of China.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often seen at festivals or in busy markets.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especially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 loved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watch the artists at work. They would gather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 excited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see what kind of design would be made next. Once the design was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finished,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artist would place a stick on the back of the sugar painting and give it to the customer. It was both a toy and a snack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indent="609600" algn="dist"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sugar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paintings, artists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special skills. They must be quick and exact because the sugar syrup cools down and hardens quickly. They also need to have a good imagination to create different shapes. The most common designs are </a:t>
            </a:r>
            <a:r>
              <a:rPr lang="en-US" altLang="zh-CN" sz="23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dragons, phoenixes</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 which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symbols of good luck in Chinese culture.</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Nowadays,sugar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painting is becoming less common because of modern snacks and busy lifestyles.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it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still loved by many people. Some artists are trying to keep this traditional art alive by teaching it to the younger generation. They believe that sugar painting is not just about making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sweets,and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also about passing on the culture and history of China.</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painting is a wonderful example of how art and life can be mixed together. It shows the creativity and wisdom of the Chinese people. It is hoped that this traditional art will continue to be passed down for many years to come.</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90151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dirty="0">
                <a:solidFill>
                  <a:srgbClr val="FF0000"/>
                </a:solidFill>
                <a:latin typeface="Times New Roman" panose="02020603050405020304" pitchFamily="18" charset="0"/>
                <a:ea typeface="宋体" panose="02010600030101010101" pitchFamily="2" charset="-122"/>
              </a:rPr>
              <a:t>“The art of sugar painting is mainly found in the northern part of China</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In the </a:t>
            </a:r>
            <a:r>
              <a:rPr lang="en-US" altLang="zh-CN" b="1" dirty="0" err="1">
                <a:solidFill>
                  <a:srgbClr val="FF0000"/>
                </a:solidFill>
                <a:latin typeface="Times New Roman" panose="02020603050405020304" pitchFamily="18" charset="0"/>
                <a:ea typeface="宋体" panose="02010600030101010101" pitchFamily="2" charset="-122"/>
              </a:rPr>
              <a:t>past,it</a:t>
            </a:r>
            <a:r>
              <a:rPr lang="en-US" altLang="zh-CN" b="1" dirty="0">
                <a:solidFill>
                  <a:srgbClr val="FF0000"/>
                </a:solidFill>
                <a:latin typeface="Times New Roman" panose="02020603050405020304" pitchFamily="18" charset="0"/>
                <a:ea typeface="宋体" panose="02010600030101010101" pitchFamily="2" charset="-122"/>
              </a:rPr>
              <a:t> was often seen at festivals or in busy markets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People</a:t>
            </a:r>
            <a:r>
              <a:rPr lang="en-US" altLang="zh-CN" b="1" dirty="0" smtClean="0">
                <a:solidFill>
                  <a:srgbClr val="FF0000"/>
                </a:solidFill>
                <a:latin typeface="Times New Roman" panose="02020603050405020304" pitchFamily="18" charset="0"/>
                <a:ea typeface="宋体" panose="02010600030101010101" pitchFamily="2" charset="-122"/>
              </a:rPr>
              <a:t>,</a:t>
            </a:r>
            <a:endParaRPr lang="en-US" altLang="zh-CN" b="1" dirty="0" smtClean="0">
              <a:solidFill>
                <a:srgbClr val="FF0000"/>
              </a:solidFill>
              <a:latin typeface="Times New Roman" panose="02020603050405020304" pitchFamily="18" charset="0"/>
              <a:ea typeface="宋体" panose="02010600030101010101" pitchFamily="2" charset="-122"/>
            </a:endParaRPr>
          </a:p>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especially </a:t>
            </a:r>
            <a:r>
              <a:rPr lang="en-US" altLang="zh-CN" b="1" dirty="0" err="1">
                <a:solidFill>
                  <a:srgbClr val="FF0000"/>
                </a:solidFill>
                <a:latin typeface="Times New Roman" panose="02020603050405020304" pitchFamily="18" charset="0"/>
                <a:ea typeface="宋体" panose="02010600030101010101" pitchFamily="2" charset="-122"/>
              </a:rPr>
              <a:t>children,loved</a:t>
            </a:r>
            <a:r>
              <a:rPr lang="en-US" altLang="zh-CN" b="1" dirty="0">
                <a:solidFill>
                  <a:srgbClr val="FF0000"/>
                </a:solidFill>
                <a:latin typeface="Times New Roman" panose="02020603050405020304" pitchFamily="18" charset="0"/>
                <a:ea typeface="宋体" panose="02010600030101010101" pitchFamily="2" charset="-122"/>
              </a:rPr>
              <a:t> to watch the artists at work</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可知，本段主要描述了糖画在中国北方的历史知名度。故选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24744"/>
            <a:ext cx="11485848" cy="2861310"/>
          </a:xfrm>
        </p:spPr>
        <p:txBody>
          <a:bodyPr/>
          <a:lstStyle/>
          <a:p>
            <a:pPr hangingPunct="0">
              <a:spcAft>
                <a:spcPts val="0"/>
              </a:spcAft>
              <a:tabLst>
                <a:tab pos="466534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idea of the second paragraph?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future of the sugar painting.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process of making sugar paintings.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Sugar painting’s historical popularity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Modern challenges faced by sugar painting.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56066" y="1222027"/>
            <a:ext cx="3378516" cy="460706"/>
          </a:xfrm>
          <a:prstGeom prst="rect">
            <a:avLst/>
          </a:prstGeom>
        </p:spPr>
      </p:pic>
      <p:sp>
        <p:nvSpPr>
          <p:cNvPr id="4" name="文本框 3"/>
          <p:cNvSpPr txBox="1"/>
          <p:nvPr/>
        </p:nvSpPr>
        <p:spPr>
          <a:xfrm>
            <a:off x="862686" y="1251432"/>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56924"/>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most common designs are dragons,phoenixes,and flowers, which are symbols of good luck in Chinese culture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可知，糖画的常见图案包括龙、凤凰和花，未提及汽车。故选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82156"/>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NOT a common design in sugar painting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Cars.	B. Phoenixes.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Flowers.	D. Dragons.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08844"/>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009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“Nowadays,sugar painting is becoming less common because of modern snacks and busy lifestyles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可知，糖画减少的主要原因是现代零食更受欢迎。故选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26172"/>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reason for the reduction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sugar painting today?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 are fewer festivals.	B. Modern snacks are more popular.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People think the art is out of date.	D. The art is too difficult to master.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852860"/>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475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artists are trying to keep this traditional art alive by teaching it to the younger generation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可知，艺术家们教授糖画是为了保持这种传统艺术的活力，即传播中国文化。故选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72816"/>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some artists teach sugar painting to younger generations?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make more money.	B. To show their creativity.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spread Chinese culture.	D. To compete with modern snacks.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899504"/>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标题归纳题。通读全文可知，本文主要介绍了糖画的历史、技艺及文化意义。因此</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糖画：中国传统艺术</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最适合作文章标题。故选</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66200"/>
            <a:ext cx="11485848" cy="2861310"/>
          </a:xfrm>
        </p:spPr>
        <p:txBody>
          <a:bodyPr/>
          <a:lstStyle/>
          <a:p>
            <a:pPr hangingPunct="0">
              <a:spcAft>
                <a:spcPts val="0"/>
              </a:spcAft>
              <a:tabLst>
                <a:tab pos="439420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could be the best title for this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History of Sugar Painting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Skills of Sugar Painting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Future of Sugar Painting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Sugar Painting: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Traditional Chinese Art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582145"/>
            <a:ext cx="2874409" cy="440677"/>
          </a:xfrm>
          <a:prstGeom prst="rect">
            <a:avLst/>
          </a:prstGeom>
        </p:spPr>
      </p:pic>
      <p:sp>
        <p:nvSpPr>
          <p:cNvPr id="4" name="文本框 3"/>
          <p:cNvSpPr txBox="1"/>
          <p:nvPr/>
        </p:nvSpPr>
        <p:spPr>
          <a:xfrm>
            <a:off x="862686" y="1592888"/>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3452</Words>
  <Application>WPS 演示</Application>
  <PresentationFormat>自定义</PresentationFormat>
  <Paragraphs>59</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464</cp:revision>
  <dcterms:created xsi:type="dcterms:W3CDTF">2020-11-06T05:24:00Z</dcterms:created>
  <dcterms:modified xsi:type="dcterms:W3CDTF">2025-09-18T05:36:46Z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